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72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9" d="100"/>
          <a:sy n="89" d="100"/>
        </p:scale>
        <p:origin x="-6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5B61-4A86-4A0F-9B47-DA44DED4922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E837-3B53-4B84-A0BE-688D5FE84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E837-3B53-4B84-A0BE-688D5FE843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7;&#1083;&#1077;&#1082;&#1090;&#1088;&#1086;&#1085;&#1085;&#1072;%20&#1082;&#1085;&#1080;&#1075;&#1072;%20&#1040;&#1058;&#1054;\Erka-Balada-pro-mal_vi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1414" y="4221088"/>
            <a:ext cx="52325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КНИГА ПАМ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ЯТІ 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ГЕРОЇВ БУРИНЩИНИ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149" y="476672"/>
            <a:ext cx="759534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«Я </a:t>
            </a:r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життям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заплатив, </a:t>
            </a:r>
          </a:p>
          <a:p>
            <a:pPr algn="ctr"/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щоб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розквітла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моя </a:t>
            </a:r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Україна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…»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Erka-Balada-pro-mal_v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memorybook.org.ua/kia1000/kolotbig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9512" y="476672"/>
            <a:ext cx="34563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79912" y="332656"/>
            <a:ext cx="44390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Колот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Микола </a:t>
            </a:r>
          </a:p>
          <a:p>
            <a:pPr algn="ctr"/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Миколайович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707904" y="1702742"/>
            <a:ext cx="543609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травня 1977 р., с. Миколаївка,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Буринський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район, Сумська область.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вересня 2014 р., с. Перемога,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Старобільський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район, Луганська область.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Солдат.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27-й реактивний артилерійський полк.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Загинув 3 вересня 2014 р. під час обстрілу з території Російської Федерації з РСЗВ "Смерч" близько 22:30 базового табору 27-го полку поблизу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Старобільська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(Луганська область). Ідентифікований серед загиблих за тестом ДНК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1034" y="332656"/>
            <a:ext cx="4956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Брайченко</a:t>
            </a:r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Олег Вікторович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07904" y="1665095"/>
            <a:ext cx="54360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квітня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1971, Слобода 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Буринський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район)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Сумська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область.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22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червня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2015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Молодший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сержант, старший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стрілець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20-го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окремого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мотопіхотного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батальйону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93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окрема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механізована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бригада, в/ч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пп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В2231 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раніше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— 20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батальйон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територіальної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оборони «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Дніпропетровськ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»)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Загинув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містом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Мар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їнка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Донецької області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внаслідок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обстрілу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ворожим снайпером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позицій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ЗС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Школа\Бібліотека\фото Кубеева\IMG_195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32343" t="8624" r="26259" b="15480"/>
          <a:stretch>
            <a:fillRect/>
          </a:stretch>
        </p:blipFill>
        <p:spPr bwMode="auto">
          <a:xfrm>
            <a:off x="179512" y="476672"/>
            <a:ext cx="3312368" cy="455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7097" y="332656"/>
            <a:ext cx="67169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Бараненко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Олександр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Володимирович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07904" y="2080593"/>
            <a:ext cx="54360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травня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1977 р.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С.Чернеча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Слобода 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Буринський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район)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Сумська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область.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22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червня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2015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Солдат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зенітно-ракетного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дивізіону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156-й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зенітно-ракетний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полк, в/ч А 1428 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Авдіївка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Загинув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містом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Северодонецьк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Школа\Бібліотека\фото Кубеева\IMG_195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27884" t="18289" r="32336" b="15870"/>
          <a:stretch>
            <a:fillRect/>
          </a:stretch>
        </p:blipFill>
        <p:spPr bwMode="auto">
          <a:xfrm>
            <a:off x="0" y="908720"/>
            <a:ext cx="3491880" cy="433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ykordonnya.info/ckfinder/userfiles/images/%D0%90%D0%A2%D0%9E%2C%20%D0%B2%D0%BE%D0%BB%D0%BE%D0%BD%D1%82%D0%B5%D1%80%D0%B8/%D0%92%D1%96%D1%82%D0%B0%D0%BB%D1%96%D0%BA.jpg"/>
          <p:cNvPicPr>
            <a:picLocks noChangeAspect="1" noChangeArrowheads="1"/>
          </p:cNvPicPr>
          <p:nvPr/>
        </p:nvPicPr>
        <p:blipFill>
          <a:blip r:embed="rId2" cstate="print"/>
          <a:srcRect l="8015" t="3922" r="8621" b="5882"/>
          <a:stretch>
            <a:fillRect/>
          </a:stretch>
        </p:blipFill>
        <p:spPr bwMode="auto">
          <a:xfrm>
            <a:off x="179512" y="476672"/>
            <a:ext cx="36004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1312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Кравченко </a:t>
            </a:r>
          </a:p>
          <a:p>
            <a:pPr algn="ctr"/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Віталій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Миколайович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707904" y="2420888"/>
            <a:ext cx="54360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травня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1976 р.,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м.Буринь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Сумська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область.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31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жовтня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2015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р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Капітан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заступник командира 2-го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механізованого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батальйону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53-ої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окремої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механізованої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бригади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підірвався на розтяжці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8455" y="332656"/>
            <a:ext cx="5274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Гончаренко </a:t>
            </a:r>
            <a:r>
              <a:rPr lang="ru-RU" sz="4000" b="1" dirty="0" err="1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Юрій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Михайлович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707904" y="1942094"/>
            <a:ext cx="54360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липня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1971 р.,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с.Хустянка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Буринський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р-н,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Сумська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область.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31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жовтня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2015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Сержант,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кулеметник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3-й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механізований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взвод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8 - ї механізованої роти третього механізованого батальйону військової частини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трагічно загинув у зоні АТО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4696" t="3390" r="6088" b="1687"/>
          <a:stretch>
            <a:fillRect/>
          </a:stretch>
        </p:blipFill>
        <p:spPr bwMode="auto">
          <a:xfrm>
            <a:off x="395536" y="620688"/>
            <a:ext cx="23762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itchFamily="2" charset="0"/>
              </a:rPr>
              <a:t>Щодня, у жорстокій боротьбі </a:t>
            </a:r>
          </a:p>
          <a:p>
            <a:pPr algn="ctr"/>
            <a:r>
              <a:rPr lang="uk-UA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itchFamily="2" charset="0"/>
              </a:rPr>
              <a:t>Україна втрачає своїх синів. </a:t>
            </a:r>
          </a:p>
          <a:p>
            <a:pPr algn="ctr"/>
            <a:r>
              <a:rPr lang="uk-UA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itchFamily="2" charset="0"/>
              </a:rPr>
              <a:t>Кожен із загиблих воїнів залишиться у нашій пам'яті, ніби голуб у небесах, вдячність за їхній подвиг 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itchFamily="2" charset="0"/>
              </a:rPr>
              <a:t> </a:t>
            </a:r>
            <a:r>
              <a:rPr lang="uk-UA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itchFamily="2" charset="0"/>
              </a:rPr>
              <a:t>житиме у серцях українців, у піснях, </a:t>
            </a:r>
          </a:p>
          <a:p>
            <a:pPr algn="ctr"/>
            <a:r>
              <a:rPr lang="uk-UA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itchFamily="2" charset="0"/>
              </a:rPr>
              <a:t>що їх співає народ…</a:t>
            </a:r>
            <a:endParaRPr lang="uk-UA" sz="2800" dirty="0">
              <a:solidFill>
                <a:schemeClr val="accent6">
                  <a:lumMod val="20000"/>
                  <a:lumOff val="80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Герої АТО\фони\1487321200_mai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76"/>
            <a:ext cx="9144000" cy="68602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4941168"/>
            <a:ext cx="313184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</a:rPr>
              <a:t>Буринська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спеціалізована школа І-ІІІ ступенів №1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579" y="908720"/>
            <a:ext cx="8052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ГЕРОЇ НЕ ВМИРАЮТЬ!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8784976" cy="1470025"/>
          </a:xfrm>
        </p:spPr>
        <p:txBody>
          <a:bodyPr>
            <a:noAutofit/>
          </a:bodyPr>
          <a:lstStyle/>
          <a:p>
            <a:pPr algn="r"/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За рідну домівку 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поклали життя вірні діти,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Герої, що завжди 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Залишаться в наших серцях,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За землю, за матір 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Зробили, що мали зробити,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Герої не гинуть, 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Герої живуть у піснях..</a:t>
            </a:r>
            <a:r>
              <a:rPr lang="uk-UA" sz="5400" dirty="0" smtClean="0">
                <a:solidFill>
                  <a:schemeClr val="accent6">
                    <a:lumMod val="75000"/>
                  </a:schemeClr>
                </a:solidFill>
                <a:latin typeface="AnastasiaScript" pitchFamily="2" charset="0"/>
              </a:rPr>
              <a:t>.</a:t>
            </a:r>
            <a:endParaRPr lang="uk-UA" sz="5400" dirty="0">
              <a:solidFill>
                <a:schemeClr val="accent6">
                  <a:lumMod val="75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joinfo.ua/images/mpa/2013/12/26/11/39462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</p:spPr>
      </p:pic>
      <p:sp>
        <p:nvSpPr>
          <p:cNvPr id="1026" name="AutoShape 2" descr="http://%D1%86.%D1%83%D0%BA%D1%80/uploads/users/9503/97249a07a80ecef499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%D1%86.%D1%83%D0%BA%D1%80/uploads/users/9503/97249a07a80ecef499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%D1%86.%D1%83%D0%BA%D1%80/uploads/users/9503/97249a07a80ecef499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&amp;tscy;.&amp;ucy;&amp;kcy;&amp;rcy;/uploads/users/9503/97249a07a80ecef499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://memorybook.org.ua/kia/mihailik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212372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Лавошник Юрій Миколайович"/>
          <p:cNvPicPr/>
          <p:nvPr/>
        </p:nvPicPr>
        <p:blipFill>
          <a:blip r:embed="rId4" cstate="print">
            <a:lum bright="-10000" contrast="10000"/>
          </a:blip>
          <a:srcRect t="9420" r="4348" b="10506"/>
          <a:stretch>
            <a:fillRect/>
          </a:stretch>
        </p:blipFill>
        <p:spPr bwMode="auto">
          <a:xfrm>
            <a:off x="1547664" y="1052736"/>
            <a:ext cx="216024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memorybook.org.ua/kia/korobenkovbig.jpg"/>
          <p:cNvPicPr/>
          <p:nvPr/>
        </p:nvPicPr>
        <p:blipFill>
          <a:blip r:embed="rId5" cstate="print">
            <a:lum bright="-10000" contrast="20000"/>
          </a:blip>
          <a:srcRect b="8760"/>
          <a:stretch>
            <a:fillRect/>
          </a:stretch>
        </p:blipFill>
        <p:spPr bwMode="auto">
          <a:xfrm>
            <a:off x="-396552" y="1988840"/>
            <a:ext cx="205172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memorybook.org.ua/kia2000/fedorchenkooleksbig.jpg"/>
          <p:cNvPicPr/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131840" y="3356992"/>
            <a:ext cx="230425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E:\городецький.jp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236296" y="1556792"/>
            <a:ext cx="2095812" cy="2844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memorybook.org.ua/kia1000/kolotbig.jpg"/>
          <p:cNvPicPr/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7055768" y="4121696"/>
            <a:ext cx="208823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://prykordonnya.info/ckfinder/userfiles/images/%D0%90%D0%A2%D0%9E%2C%20%D0%B2%D0%BE%D0%BB%D0%BE%D0%BD%D1%82%D0%B5%D1%80%D0%B8/%D0%92%D1%96%D1%82%D0%B0%D0%BB%D1%96%D0%BA.jpg"/>
          <p:cNvPicPr>
            <a:picLocks noChangeAspect="1" noChangeArrowheads="1"/>
          </p:cNvPicPr>
          <p:nvPr/>
        </p:nvPicPr>
        <p:blipFill>
          <a:blip r:embed="rId9" cstate="print"/>
          <a:srcRect l="8015" t="3922" r="8621" b="5882"/>
          <a:stretch>
            <a:fillRect/>
          </a:stretch>
        </p:blipFill>
        <p:spPr bwMode="auto">
          <a:xfrm>
            <a:off x="4762264" y="4149080"/>
            <a:ext cx="2438028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D:\Школа\Бібліотека\фото Кубеева\IMG_1952.jpg"/>
          <p:cNvPicPr>
            <a:picLocks noChangeAspect="1" noChangeArrowheads="1"/>
          </p:cNvPicPr>
          <p:nvPr/>
        </p:nvPicPr>
        <p:blipFill>
          <a:blip r:embed="rId10" cstate="print">
            <a:grayscl/>
            <a:lum bright="-10000" contrast="10000"/>
          </a:blip>
          <a:srcRect l="27884" t="18289" r="32336" b="15870"/>
          <a:stretch>
            <a:fillRect/>
          </a:stretch>
        </p:blipFill>
        <p:spPr bwMode="auto">
          <a:xfrm>
            <a:off x="-180528" y="4176322"/>
            <a:ext cx="2160240" cy="268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D:\Школа\Бібліотека\фото Кубеева\IMG_1951.jpg"/>
          <p:cNvPicPr>
            <a:picLocks noChangeAspect="1" noChangeArrowheads="1"/>
          </p:cNvPicPr>
          <p:nvPr/>
        </p:nvPicPr>
        <p:blipFill>
          <a:blip r:embed="rId11" cstate="print">
            <a:grayscl/>
            <a:lum bright="-10000" contrast="20000"/>
          </a:blip>
          <a:srcRect l="32343" t="8624" r="26259" b="15480"/>
          <a:stretch>
            <a:fillRect/>
          </a:stretch>
        </p:blipFill>
        <p:spPr bwMode="auto">
          <a:xfrm>
            <a:off x="6228184" y="-99392"/>
            <a:ext cx="1846023" cy="2538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1123691">
            <a:off x="3304560" y="977401"/>
            <a:ext cx="431720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ckham Script One" pitchFamily="66" charset="0"/>
              </a:rPr>
              <a:t>Життя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ckham Script One" pitchFamily="66" charset="0"/>
              </a:rPr>
              <a:t>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ckham Script One" pitchFamily="66" charset="0"/>
              </a:rPr>
              <a:t>за </a:t>
            </a:r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ckham Script One" pitchFamily="66" charset="0"/>
              </a:rPr>
              <a:t>Україну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ckham Script One" pitchFamily="66" charset="0"/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2" descr="image1"/>
          <p:cNvPicPr>
            <a:picLocks noChangeAspect="1" noChangeArrowheads="1"/>
          </p:cNvPicPr>
          <p:nvPr/>
        </p:nvPicPr>
        <p:blipFill>
          <a:blip r:embed="rId12" cstate="print">
            <a:lum bright="-20000" contrast="10000"/>
          </a:blip>
          <a:srcRect l="4696" t="3390" r="6088" b="1687"/>
          <a:stretch>
            <a:fillRect/>
          </a:stretch>
        </p:blipFill>
        <p:spPr bwMode="auto">
          <a:xfrm>
            <a:off x="1691680" y="3977680"/>
            <a:ext cx="202235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Ucy; &amp;Bcy;&amp;ucy;&amp;rcy;&amp;icy;&amp;ncy;&amp;iukcy; &amp;zcy;’&amp;yacy;&amp;vcy;&amp;icy;&amp;lcy;&amp;acy;&amp;scy;&amp;yacy; &amp;Acy;&amp;lcy;&amp;iecy;&amp;yacy; &amp;pcy;&amp;acy;&amp;mcy;’&amp;yacy;&amp;tcy;&amp;iukcy; &amp;gcy;&amp;iecy;&amp;rcy;&amp;ocy;&amp;yicy;&amp;vcy; &amp;Ucy;&amp;kcy;&amp;rcy;&amp;acy;&amp;yicy;&amp;n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676875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Буринщина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шанує </a:t>
            </a:r>
            <a:b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пам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ять своїх </a:t>
            </a:r>
            <a:b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Героїв-земляків, </a:t>
            </a:r>
            <a:b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які загинули, </a:t>
            </a:r>
            <a:b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захищаючи цілісність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України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morybook.org.ua/kia/mihailik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31236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07904" y="147990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Михайлик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Володимир Георгійович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31432" y="2276872"/>
            <a:ext cx="51125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 вересня 1975 р., с. Слобода,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Буринський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район, Сумська область.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 червня 2014 р., с.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Лизогубівка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Харківський район, Харківська область.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Посада: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Бортінженер авіаційної ескадрильї спеціального призначення.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Оперативно-рятувальна служба цивільного захисту ДСНС України.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07707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</a:rPr>
              <a:t>Обставини загибелі:</a:t>
            </a:r>
            <a:r>
              <a:rPr lang="uk-UA" u="sng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Загинув 21 червня 2014 р. під Харковом в районі села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Лизогубівка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в результаті падіння гелікоптера, який слідував для забезпечення перевезення особового складу та гуманітарної допомоги в зоні АТО.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вошник Юрій Миколайович"/>
          <p:cNvPicPr/>
          <p:nvPr/>
        </p:nvPicPr>
        <p:blipFill>
          <a:blip r:embed="rId2" cstate="print">
            <a:lum bright="-10000" contrast="10000"/>
          </a:blip>
          <a:srcRect t="9420" r="4348" b="10506"/>
          <a:stretch>
            <a:fillRect/>
          </a:stretch>
        </p:blipFill>
        <p:spPr bwMode="auto">
          <a:xfrm>
            <a:off x="179512" y="548680"/>
            <a:ext cx="33123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35896" y="1736521"/>
            <a:ext cx="5400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вересня 1977 р., м.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Буринь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Сумська обл.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загибелі: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серпня 2014 р., с.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Новокатеринівка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Старобешевський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район, Донецька область.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Капітан.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Посада: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Командир батареї.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93-а окрема механізована бригада.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Загинув 18 серпня 2014 р. в результаті обстрілу позиції реактивної артилерійської батареї бригади в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Старобешевському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районі, село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Новокатеринівка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з БМ "Ураган".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371266" y="260648"/>
            <a:ext cx="5772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Лавошник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Юрій Миколайович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morybook.org.ua/kia/korobenkovbig.jpg"/>
          <p:cNvPicPr/>
          <p:nvPr/>
        </p:nvPicPr>
        <p:blipFill>
          <a:blip r:embed="rId2" cstate="print">
            <a:lum bright="-10000" contrast="20000"/>
          </a:blip>
          <a:srcRect b="8760"/>
          <a:stretch>
            <a:fillRect/>
          </a:stretch>
        </p:blipFill>
        <p:spPr bwMode="auto">
          <a:xfrm>
            <a:off x="107504" y="188640"/>
            <a:ext cx="331236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79912" y="1916832"/>
            <a:ext cx="51845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 серпня 1990 р., с.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Боброво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Архангельска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область, РРФСР.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 липня 2014 р., висота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Саур-могила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Донецька область.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Старший лейтенант.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Посада: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Заступник командира механізованої роти з озброєння.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Підрозділ: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30-а окрема механізована бригада.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75856" y="404664"/>
            <a:ext cx="56909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Коробенков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Олексій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Олександрович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8112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chemeClr val="bg1">
                    <a:lumMod val="85000"/>
                  </a:schemeClr>
                </a:solidFill>
              </a:rPr>
              <a:t>Обставини загибелі</a:t>
            </a:r>
            <a:r>
              <a:rPr lang="uk-UA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Загинув під час обстрілу з РСЗВ "Град" приблизно о 1-й годині в районі висоти </a:t>
            </a:r>
            <a:r>
              <a:rPr lang="uk-UA" dirty="0" err="1" smtClean="0">
                <a:solidFill>
                  <a:schemeClr val="bg1">
                    <a:lumMod val="85000"/>
                  </a:schemeClr>
                </a:solidFill>
              </a:rPr>
              <a:t>Савур-могила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 в Донецькій області.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morybook.org.ua/kia2000/fedorchenkooleksbig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260648"/>
            <a:ext cx="36004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07904" y="116632"/>
            <a:ext cx="52200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Федорченко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Олексій Сергійович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5408" y="1988840"/>
            <a:ext cx="53285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червня 1982 р., с. Пересипки, Путивльський район, Сумська область. Певний час проживав у селі Клепали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Буринського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загибелі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квітня 2015 р., м. Щастя, Луганська область.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995678"/>
            <a:ext cx="9036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Звання: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Старший солдат.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Посада</a:t>
            </a:r>
            <a:r>
              <a:rPr lang="uk-UA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Снайпер.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Підрозділ</a:t>
            </a:r>
            <a:r>
              <a:rPr lang="uk-UA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92-а окрема механізована бригада.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Обставини загибелі:</a:t>
            </a:r>
            <a:r>
              <a:rPr lang="uk-UA" sz="1600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Загинув 5 квітня 2015 р. під час обстрілу бойовиками з боку піщаного кар'єру з протитанкового керованого комплексу взводний опорний пункт на мосту в околиці міста Щастя під Луганськом. В результаті влучення ракети в мінний шлагбаум стався вибух. Міни ТМ-62 </a:t>
            </a:r>
            <a:r>
              <a:rPr lang="uk-UA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здетонували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Тяжко поранений, він з усіх сил боровся за своє життя, але дорогою до медичного закладу серце Героя зупинилося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городецький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9512" y="404664"/>
            <a:ext cx="3312368" cy="449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42736" y="332656"/>
            <a:ext cx="41296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Леонід </a:t>
            </a:r>
          </a:p>
          <a:p>
            <a:pPr algn="ctr"/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Городецький</a:t>
            </a: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07904" y="1905799"/>
            <a:ext cx="489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та місце народження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народився 24 травня 1969 року в селі Чумакове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Буринського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району.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chemeClr val="bg1">
                    <a:lumMod val="95000"/>
                  </a:schemeClr>
                </a:solidFill>
              </a:rPr>
              <a:t>Обставини загибелі: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Коли почався обстріл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блок-посту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, Леонід мав можливість покинути його одним з перших. Але він цього не зробив, адже з ним були побратими значно молодші за нього і менш обстріляні, і він усіх їх пропустив поперед себе. Вибуховою хвилею його з силою вдарило об землю, внаслідок чого він отримав травми, які 26 січня 2015 року привели до загибелі.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Звання: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Старшина.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865</Words>
  <Application>Microsoft Office PowerPoint</Application>
  <PresentationFormat>Экран (4:3)</PresentationFormat>
  <Paragraphs>152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За рідну домівку  поклали життя вірні діти, Герої, що завжди  Залишаться в наших серцях, За землю, за матір  Зробили, що мали зробити, Герої не гинуть,  Герої живуть у піснях...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рідну домівку поклали життя вірні діти, герої, що завжди залишаться в наших серцях, за землю, за матір зробили, що мали зробити, герої не гинуть, герої живуть у піснях.</dc:title>
  <cp:lastModifiedBy>Admin</cp:lastModifiedBy>
  <cp:revision>41</cp:revision>
  <dcterms:modified xsi:type="dcterms:W3CDTF">2015-11-27T10:12:41Z</dcterms:modified>
</cp:coreProperties>
</file>